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FF3399"/>
    <a:srgbClr val="33CCFF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ones de spiderman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27869" y="4903785"/>
              <a:ext cx="3357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679085" y="440212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241138" y="592933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27869" y="3792684"/>
              <a:ext cx="3357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2022-09-27T14:41:26Z</dcterms:modified>
</cp:coreProperties>
</file>