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49135" y="4903785"/>
              <a:ext cx="3357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00351" y="440212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262404" y="592933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49135" y="3792684"/>
              <a:ext cx="3357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2022-09-27T14:41:06Z</dcterms:modified>
</cp:coreProperties>
</file>