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FF3399"/>
    <a:srgbClr val="33CCFF"/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4A2A0-54C1-439F-A45F-61926C237EE9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AADCF-FEC9-41B0-9C83-8BFF7AA7B3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ADCF-FEC9-41B0-9C83-8BFF7AA7B352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invitaciones de spiderman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981510" y="4983976"/>
              <a:ext cx="27146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89506" y="4482320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Cumplo </a:t>
              </a:r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XX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51559" y="600952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24042" y="3872875"/>
              <a:ext cx="2714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6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6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23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38</cp:revision>
  <dcterms:created xsi:type="dcterms:W3CDTF">2022-08-15T14:52:18Z</dcterms:created>
  <dcterms:modified xsi:type="dcterms:W3CDTF">2022-09-27T14:44:59Z</dcterms:modified>
</cp:coreProperties>
</file>