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ia de las madr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1405280" y="497964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902300" y="3204053"/>
              <a:ext cx="3429024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700" dirty="0" smtClean="0"/>
                <a:t>Edita aquí gratis todos</a:t>
              </a:r>
            </a:p>
            <a:p>
              <a:pPr algn="ctr"/>
              <a:r>
                <a:rPr lang="es-AR" sz="1700" dirty="0" smtClean="0"/>
                <a:t> los datos de la fiesta</a:t>
              </a:r>
            </a:p>
            <a:p>
              <a:pPr algn="ctr"/>
              <a:r>
                <a:rPr lang="es-AR" sz="1700" dirty="0" smtClean="0"/>
                <a:t>Te invitamos a festejar </a:t>
              </a:r>
            </a:p>
            <a:p>
              <a:pPr algn="ctr"/>
              <a:r>
                <a:rPr lang="es-AR" sz="1700" dirty="0" smtClean="0"/>
                <a:t>El día de las Madres</a:t>
              </a:r>
            </a:p>
            <a:p>
              <a:pPr algn="ctr"/>
              <a:r>
                <a:rPr lang="es-AR" sz="1700" dirty="0" err="1" smtClean="0"/>
                <a:t>xxxxxxxxxxxxxxx</a:t>
              </a:r>
              <a:endParaRPr lang="es-AR" sz="1700" dirty="0" smtClean="0"/>
            </a:p>
            <a:p>
              <a:pPr algn="ctr"/>
              <a:r>
                <a:rPr lang="es-AR" sz="1700" dirty="0" err="1" smtClean="0"/>
                <a:t>xxxxxxxxxxxxxxxxxxxxxxxxx</a:t>
              </a:r>
              <a:endParaRPr lang="es-AR" sz="17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11</cp:revision>
  <dcterms:created xsi:type="dcterms:W3CDTF">2022-08-15T14:52:18Z</dcterms:created>
  <dcterms:modified xsi:type="dcterms:W3CDTF">2022-09-20T14:35:25Z</dcterms:modified>
</cp:coreProperties>
</file>