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3399"/>
    <a:srgbClr val="FF6600"/>
    <a:srgbClr val="00FF00"/>
    <a:srgbClr val="00B05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8166"/>
            <a:ext cx="4855474" cy="6645454"/>
            <a:chOff x="166654" y="68166"/>
            <a:chExt cx="4855474" cy="6645454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8166"/>
              <a:ext cx="4855474" cy="66454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195692" y="2237433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99095" y="17536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41905" y="326297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48857" y="1119838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5D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85D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2022-09-23T23:52:42Z</dcterms:modified>
</cp:coreProperties>
</file>