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3399"/>
    <a:srgbClr val="FF6600"/>
    <a:srgbClr val="00FF00"/>
    <a:srgbClr val="00B05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3798"/>
            <a:chOff x="166654" y="63994"/>
            <a:chExt cx="4855474" cy="6653798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206325" y="2269332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09728" y="1785562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52538" y="329487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59490" y="1151737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2022-09-23T23:52:23Z</dcterms:modified>
</cp:coreProperties>
</file>