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3399"/>
    <a:srgbClr val="FF6600"/>
    <a:srgbClr val="00FF00"/>
    <a:srgbClr val="00B05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8166"/>
            <a:ext cx="4855474" cy="6645454"/>
            <a:chOff x="166654" y="68166"/>
            <a:chExt cx="4855474" cy="6645454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8166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206325" y="2046265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09728" y="156249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23976" y="307181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38224" y="928670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2022-09-23T23:51:52Z</dcterms:modified>
</cp:coreProperties>
</file>