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99"/>
    <a:srgbClr val="00FF00"/>
    <a:srgbClr val="00B050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8166"/>
            <a:ext cx="4855474" cy="6645454"/>
            <a:chOff x="166654" y="68166"/>
            <a:chExt cx="4855474" cy="6645454"/>
          </a:xfrm>
        </p:grpSpPr>
        <p:pic>
          <p:nvPicPr>
            <p:cNvPr id="17" name="16 Imagen" descr="Invitaciones de la Granja de Zenó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8166"/>
              <a:ext cx="4855474" cy="664545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809728" y="4832347"/>
              <a:ext cx="30003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499795" y="4134263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FF0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080121" y="579520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024042" y="3571876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66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66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2022-09-23T23:49:36Z</dcterms:modified>
</cp:coreProperties>
</file>