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6600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38290" y="4832347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99795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2022-09-23T23:49:06Z</dcterms:modified>
</cp:coreProperties>
</file>