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8876" y="63994"/>
            <a:ext cx="4851029" cy="6653798"/>
            <a:chOff x="168876" y="63994"/>
            <a:chExt cx="4851029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6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57200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548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2022-09-23T23:47:41Z</dcterms:modified>
</cp:coreProperties>
</file>