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B050"/>
    <a:srgbClr val="FF6600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8876" y="63994"/>
            <a:ext cx="4851029" cy="6653798"/>
            <a:chOff x="168876" y="63994"/>
            <a:chExt cx="4851029" cy="6653798"/>
          </a:xfrm>
        </p:grpSpPr>
        <p:pic>
          <p:nvPicPr>
            <p:cNvPr id="17" name="16 Imagen" descr="Invitaciones de la Granja de Zenó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876" y="63994"/>
              <a:ext cx="4851029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4572008"/>
              <a:ext cx="300039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85481" y="413426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5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65807" y="579520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09728" y="357187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2022-09-23T23:46:38Z</dcterms:modified>
</cp:coreProperties>
</file>