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B050"/>
    <a:srgbClr val="FF6600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8876" y="63994"/>
            <a:ext cx="4851029" cy="6653798"/>
            <a:chOff x="168876" y="63994"/>
            <a:chExt cx="4851029" cy="6653798"/>
          </a:xfrm>
        </p:grpSpPr>
        <p:pic>
          <p:nvPicPr>
            <p:cNvPr id="17" name="16 Imagen" descr="Invitaciones de la Granja de Zenó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876" y="63994"/>
              <a:ext cx="4851029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4572008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85481" y="41342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65807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09728" y="357187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24</cp:revision>
  <dcterms:created xsi:type="dcterms:W3CDTF">2022-08-15T14:52:18Z</dcterms:created>
  <dcterms:modified xsi:type="dcterms:W3CDTF">2022-09-23T23:46:05Z</dcterms:modified>
</cp:coreProperties>
</file>