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B050"/>
    <a:srgbClr val="FF660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3798"/>
            <a:chOff x="166654" y="63994"/>
            <a:chExt cx="4855474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023910" y="2357430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85415" y="191968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35806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35729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2022-09-23T23:45:23Z</dcterms:modified>
</cp:coreProperties>
</file>