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169702" y="63994"/>
            <a:ext cx="4855474" cy="6659894"/>
            <a:chOff x="169702" y="63994"/>
            <a:chExt cx="4855474" cy="6659894"/>
          </a:xfrm>
        </p:grpSpPr>
        <p:pic>
          <p:nvPicPr>
            <p:cNvPr id="18" name="17 Imagen" descr="Invitaciones de jurassic world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195824" y="4929198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b="1" dirty="0" smtClean="0">
                  <a:solidFill>
                    <a:schemeClr val="bg1"/>
                  </a:solidFill>
                </a:rPr>
                <a:t> </a:t>
              </a:r>
              <a:r>
                <a:rPr lang="es-AR" sz="1400" b="1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b="1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b="1" dirty="0" err="1" smtClean="0">
                  <a:solidFill>
                    <a:schemeClr val="bg1"/>
                  </a:solidFill>
                </a:rPr>
                <a:t>xxxx</a:t>
              </a:r>
              <a:endParaRPr lang="es-AR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478529" y="4491453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000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130293" y="6115125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002776" y="3929066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chemeClr val="bg1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27</cp:revision>
  <dcterms:created xsi:type="dcterms:W3CDTF">2022-08-15T14:52:18Z</dcterms:created>
  <dcterms:modified xsi:type="dcterms:W3CDTF">2022-09-20T18:36:17Z</dcterms:modified>
</cp:coreProperties>
</file>