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</p:sldIdLst>
  <p:sldSz cx="9906000" cy="6858000" type="A4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8FFF"/>
    <a:srgbClr val="FF85D6"/>
    <a:srgbClr val="00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0" autoAdjust="0"/>
    <p:restoredTop sz="94641" autoAdjust="0"/>
  </p:normalViewPr>
  <p:slideViewPr>
    <p:cSldViewPr>
      <p:cViewPr>
        <p:scale>
          <a:sx n="60" d="100"/>
          <a:sy n="60" d="100"/>
        </p:scale>
        <p:origin x="-1364" y="-16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20/09/2022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20/09/2022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20/09/2022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20/09/2022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20/09/2022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20/09/2022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20/09/2022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20/09/2022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20/09/2022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20/09/2022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986-AAA9-4A75-AB08-12036620F74F}" type="datetimeFigureOut">
              <a:rPr lang="es-ES" smtClean="0"/>
              <a:pPr/>
              <a:t>20/09/2022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06986-AAA9-4A75-AB08-12036620F74F}" type="datetimeFigureOut">
              <a:rPr lang="es-ES" smtClean="0"/>
              <a:pPr/>
              <a:t>20/09/2022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C7D88-4C40-431D-90F7-91869F72C1C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9 Rectángulo"/>
          <p:cNvSpPr/>
          <p:nvPr/>
        </p:nvSpPr>
        <p:spPr>
          <a:xfrm>
            <a:off x="7310454" y="6572272"/>
            <a:ext cx="2515689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AR" sz="1200" b="1" dirty="0" smtClean="0"/>
              <a:t>www.invitacionesdecumpleaños.org</a:t>
            </a:r>
            <a:endParaRPr lang="es-AR" sz="1200" b="1" dirty="0"/>
          </a:p>
        </p:txBody>
      </p:sp>
      <p:grpSp>
        <p:nvGrpSpPr>
          <p:cNvPr id="19" name="18 Grupo"/>
          <p:cNvGrpSpPr/>
          <p:nvPr/>
        </p:nvGrpSpPr>
        <p:grpSpPr>
          <a:xfrm>
            <a:off x="169702" y="63994"/>
            <a:ext cx="4855474" cy="6659894"/>
            <a:chOff x="169702" y="63994"/>
            <a:chExt cx="4855474" cy="6659894"/>
          </a:xfrm>
        </p:grpSpPr>
        <p:pic>
          <p:nvPicPr>
            <p:cNvPr id="18" name="17 Imagen" descr="Invitaciones de jurassic world 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702" y="63994"/>
              <a:ext cx="4855474" cy="6659894"/>
            </a:xfrm>
            <a:prstGeom prst="rect">
              <a:avLst/>
            </a:prstGeom>
          </p:spPr>
        </p:pic>
        <p:sp>
          <p:nvSpPr>
            <p:cNvPr id="11" name="10 CuadroTexto"/>
            <p:cNvSpPr txBox="1"/>
            <p:nvPr/>
          </p:nvSpPr>
          <p:spPr>
            <a:xfrm>
              <a:off x="2195824" y="4929198"/>
              <a:ext cx="221457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400" b="1" dirty="0" smtClean="0">
                  <a:solidFill>
                    <a:schemeClr val="bg1"/>
                  </a:solidFill>
                </a:rPr>
                <a:t>Edita aquí gratis todos</a:t>
              </a:r>
            </a:p>
            <a:p>
              <a:pPr algn="ctr"/>
              <a:r>
                <a:rPr lang="es-AR" sz="1400" b="1" dirty="0" smtClean="0">
                  <a:solidFill>
                    <a:schemeClr val="bg1"/>
                  </a:solidFill>
                </a:rPr>
                <a:t> los datos de la fiesta</a:t>
              </a:r>
            </a:p>
            <a:p>
              <a:pPr algn="ctr"/>
              <a:r>
                <a:rPr lang="es-AR" sz="1400" b="1" dirty="0" err="1" smtClean="0">
                  <a:solidFill>
                    <a:schemeClr val="bg1"/>
                  </a:solidFill>
                </a:rPr>
                <a:t>Sabado</a:t>
              </a:r>
              <a:r>
                <a:rPr lang="es-AR" sz="1400" b="1" dirty="0" smtClean="0">
                  <a:solidFill>
                    <a:schemeClr val="bg1"/>
                  </a:solidFill>
                </a:rPr>
                <a:t> </a:t>
              </a:r>
              <a:r>
                <a:rPr lang="es-AR" sz="1400" b="1" dirty="0" err="1" smtClean="0">
                  <a:solidFill>
                    <a:schemeClr val="bg1"/>
                  </a:solidFill>
                </a:rPr>
                <a:t>xx</a:t>
              </a:r>
              <a:r>
                <a:rPr lang="es-AR" sz="1400" b="1" dirty="0" smtClean="0">
                  <a:solidFill>
                    <a:schemeClr val="bg1"/>
                  </a:solidFill>
                </a:rPr>
                <a:t>, de Agosto </a:t>
              </a:r>
              <a:r>
                <a:rPr lang="es-AR" sz="1400" b="1" dirty="0" err="1" smtClean="0">
                  <a:solidFill>
                    <a:schemeClr val="bg1"/>
                  </a:solidFill>
                </a:rPr>
                <a:t>xxxx</a:t>
              </a:r>
              <a:endParaRPr lang="es-A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s-AR" sz="1400" b="1" dirty="0" err="1" smtClean="0">
                  <a:solidFill>
                    <a:schemeClr val="bg1"/>
                  </a:solidFill>
                </a:rPr>
                <a:t>xxxxxxxxxxxxxx</a:t>
              </a:r>
              <a:endParaRPr lang="es-AR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s-AR" sz="1400" b="1" dirty="0" err="1" smtClean="0">
                  <a:solidFill>
                    <a:schemeClr val="bg1"/>
                  </a:solidFill>
                </a:rPr>
                <a:t>xxxxxxxxxxxxxxxxxxxxx</a:t>
              </a:r>
              <a:endParaRPr lang="es-AR" sz="1400" b="1" dirty="0" smtClean="0">
                <a:solidFill>
                  <a:schemeClr val="bg1"/>
                </a:solidFill>
              </a:endParaRPr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2478529" y="4491453"/>
              <a:ext cx="15776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AR" sz="2400" b="1" dirty="0" smtClean="0">
                  <a:solidFill>
                    <a:srgbClr val="FFC000"/>
                  </a:solidFill>
                  <a:latin typeface="+mj-lt"/>
                </a:rPr>
                <a:t>Cumplo XX</a:t>
              </a:r>
              <a:endParaRPr lang="es-AR" sz="2400" b="1" dirty="0">
                <a:solidFill>
                  <a:srgbClr val="FFC000"/>
                </a:solidFill>
                <a:latin typeface="+mj-lt"/>
              </a:endParaRPr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2130293" y="6115125"/>
              <a:ext cx="25156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AR" sz="1200" b="1" dirty="0" smtClean="0">
                  <a:solidFill>
                    <a:schemeClr val="bg1"/>
                  </a:solidFill>
                </a:rPr>
                <a:t>www.invitacionesdecumpleaños.org</a:t>
              </a:r>
              <a:endParaRPr lang="es-AR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2002776" y="3929066"/>
              <a:ext cx="264320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800" b="1" dirty="0" smtClean="0">
                  <a:solidFill>
                    <a:schemeClr val="bg1"/>
                  </a:solidFill>
                  <a:latin typeface="+mj-lt"/>
                </a:rPr>
                <a:t>Nombre</a:t>
              </a:r>
              <a:endParaRPr lang="es-AR" sz="3800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23</Words>
  <Application>Microsoft Office PowerPoint</Application>
  <PresentationFormat>A4 (210 x 297 mm)</PresentationFormat>
  <Paragraphs>9</Paragraphs>
  <Slides>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Diapositiva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mm mom</dc:creator>
  <cp:lastModifiedBy>mm mom</cp:lastModifiedBy>
  <cp:revision>26</cp:revision>
  <dcterms:created xsi:type="dcterms:W3CDTF">2022-08-15T14:52:18Z</dcterms:created>
  <dcterms:modified xsi:type="dcterms:W3CDTF">2022-09-20T18:35:24Z</dcterms:modified>
</cp:coreProperties>
</file>