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8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8FFF"/>
    <a:srgbClr val="FF85D6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0" autoAdjust="0"/>
    <p:restoredTop sz="94641" autoAdjust="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20/09/2022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9 Rectángulo"/>
          <p:cNvSpPr/>
          <p:nvPr/>
        </p:nvSpPr>
        <p:spPr>
          <a:xfrm>
            <a:off x="7310454" y="6572272"/>
            <a:ext cx="2515689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www.invitacionesdecumpleaños.org</a:t>
            </a:r>
            <a:endParaRPr lang="es-AR" sz="1200" b="1" dirty="0"/>
          </a:p>
        </p:txBody>
      </p:sp>
      <p:grpSp>
        <p:nvGrpSpPr>
          <p:cNvPr id="19" name="18 Grupo"/>
          <p:cNvGrpSpPr/>
          <p:nvPr/>
        </p:nvGrpSpPr>
        <p:grpSpPr>
          <a:xfrm>
            <a:off x="169702" y="63994"/>
            <a:ext cx="4855474" cy="6659894"/>
            <a:chOff x="169702" y="63994"/>
            <a:chExt cx="4855474" cy="6659894"/>
          </a:xfrm>
        </p:grpSpPr>
        <p:pic>
          <p:nvPicPr>
            <p:cNvPr id="18" name="17 Imagen" descr="Invitaciones de jurassic world 1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9702" y="63994"/>
              <a:ext cx="4855474" cy="6659894"/>
            </a:xfrm>
            <a:prstGeom prst="rect">
              <a:avLst/>
            </a:prstGeom>
          </p:spPr>
        </p:pic>
        <p:sp>
          <p:nvSpPr>
            <p:cNvPr id="11" name="10 CuadroTexto"/>
            <p:cNvSpPr txBox="1"/>
            <p:nvPr/>
          </p:nvSpPr>
          <p:spPr>
            <a:xfrm>
              <a:off x="2195824" y="4929198"/>
              <a:ext cx="2214578" cy="116955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Edita aquí gratis todos</a:t>
              </a:r>
            </a:p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 los datos de la fiesta</a:t>
              </a: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Sabado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</a:t>
              </a:r>
              <a:r>
                <a:rPr lang="es-AR" sz="1400" b="1" dirty="0" smtClean="0">
                  <a:solidFill>
                    <a:schemeClr val="bg1"/>
                  </a:solidFill>
                </a:rPr>
                <a:t>, de Agosto </a:t>
              </a:r>
              <a:r>
                <a:rPr lang="es-AR" sz="1400" b="1" dirty="0" err="1" smtClean="0">
                  <a:solidFill>
                    <a:schemeClr val="bg1"/>
                  </a:solidFill>
                </a:rPr>
                <a:t>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b="1" dirty="0" err="1" smtClean="0">
                  <a:solidFill>
                    <a:schemeClr val="bg1"/>
                  </a:solidFill>
                </a:rPr>
                <a:t>xxxxxxxxxxxxxxxxxxxxx</a:t>
              </a:r>
              <a:endParaRPr lang="es-AR" sz="1400" b="1" dirty="0" smtClean="0">
                <a:solidFill>
                  <a:schemeClr val="bg1"/>
                </a:solidFill>
              </a:endParaRPr>
            </a:p>
          </p:txBody>
        </p:sp>
        <p:sp>
          <p:nvSpPr>
            <p:cNvPr id="12" name="11 CuadroTexto"/>
            <p:cNvSpPr txBox="1"/>
            <p:nvPr/>
          </p:nvSpPr>
          <p:spPr>
            <a:xfrm>
              <a:off x="2478529" y="4491453"/>
              <a:ext cx="157767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s-AR" sz="2400" b="1" dirty="0" smtClean="0">
                  <a:solidFill>
                    <a:srgbClr val="FFC000"/>
                  </a:solidFill>
                  <a:latin typeface="+mj-lt"/>
                </a:rPr>
                <a:t>Cumplo XX</a:t>
              </a:r>
              <a:endParaRPr lang="es-AR" sz="2400" b="1" dirty="0">
                <a:solidFill>
                  <a:srgbClr val="FFC000"/>
                </a:solidFill>
                <a:latin typeface="+mj-lt"/>
              </a:endParaRPr>
            </a:p>
          </p:txBody>
        </p:sp>
        <p:sp>
          <p:nvSpPr>
            <p:cNvPr id="15" name="14 Rectángulo"/>
            <p:cNvSpPr/>
            <p:nvPr/>
          </p:nvSpPr>
          <p:spPr>
            <a:xfrm>
              <a:off x="2130293" y="6115125"/>
              <a:ext cx="2515689" cy="2769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s-AR" sz="1200" b="1" dirty="0" smtClean="0">
                  <a:solidFill>
                    <a:schemeClr val="bg1"/>
                  </a:solidFill>
                </a:rPr>
                <a:t>www.invitacionesdecumpleaños.org</a:t>
              </a:r>
              <a:endParaRPr lang="es-AR" sz="1200" b="1" dirty="0">
                <a:solidFill>
                  <a:schemeClr val="bg1"/>
                </a:solidFill>
              </a:endParaRPr>
            </a:p>
          </p:txBody>
        </p:sp>
        <p:sp>
          <p:nvSpPr>
            <p:cNvPr id="13" name="12 CuadroTexto"/>
            <p:cNvSpPr txBox="1"/>
            <p:nvPr/>
          </p:nvSpPr>
          <p:spPr>
            <a:xfrm>
              <a:off x="2002776" y="3929066"/>
              <a:ext cx="2643206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3800" b="1" dirty="0" smtClean="0">
                  <a:solidFill>
                    <a:schemeClr val="bg1"/>
                  </a:solidFill>
                  <a:latin typeface="+mj-lt"/>
                </a:rPr>
                <a:t>Nombre</a:t>
              </a:r>
              <a:endParaRPr lang="es-AR" sz="3800" b="1" dirty="0">
                <a:solidFill>
                  <a:schemeClr val="bg1"/>
                </a:solidFill>
                <a:latin typeface="+mj-lt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23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25</cp:revision>
  <dcterms:created xsi:type="dcterms:W3CDTF">2022-08-15T14:52:18Z</dcterms:created>
  <dcterms:modified xsi:type="dcterms:W3CDTF">2022-09-20T18:35:13Z</dcterms:modified>
</cp:coreProperties>
</file>