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9702" y="63994"/>
            <a:ext cx="4855474" cy="6659894"/>
            <a:chOff x="169702" y="63994"/>
            <a:chExt cx="4855474" cy="6659894"/>
          </a:xfrm>
        </p:grpSpPr>
        <p:pic>
          <p:nvPicPr>
            <p:cNvPr id="18" name="17 Imagen" descr="Invitaciones de jurassic world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645586" y="4895032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928291" y="4457287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580055" y="608095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381100" y="332339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2022-08-15T14:52:18Z</dcterms:created>
  <dcterms:modified xsi:type="dcterms:W3CDTF">2022-09-20T18:34:36Z</dcterms:modified>
</cp:coreProperties>
</file>