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6654" y="63994"/>
            <a:ext cx="4861570" cy="6659894"/>
            <a:chOff x="166654" y="63994"/>
            <a:chExt cx="4861570" cy="6659894"/>
          </a:xfrm>
        </p:grpSpPr>
        <p:pic>
          <p:nvPicPr>
            <p:cNvPr id="18" name="17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277895" y="4895032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60600" y="445728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12364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84847" y="3814345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2022-09-20T18:34:02Z</dcterms:modified>
</cp:coreProperties>
</file>