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63994"/>
            <a:ext cx="4861570" cy="6659894"/>
            <a:chOff x="166654" y="63994"/>
            <a:chExt cx="4861570" cy="6659894"/>
          </a:xfrm>
        </p:grpSpPr>
        <p:pic>
          <p:nvPicPr>
            <p:cNvPr id="18" name="17 Imagen" descr="Invitaciones de jurassic world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217090" y="4752156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99795" y="4314411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51559" y="5938083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24042" y="3671469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chemeClr val="bg1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22</cp:revision>
  <dcterms:created xsi:type="dcterms:W3CDTF">2022-08-15T14:52:18Z</dcterms:created>
  <dcterms:modified xsi:type="dcterms:W3CDTF">2022-09-20T18:33:41Z</dcterms:modified>
</cp:coreProperties>
</file>