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cumpleaños para adul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906947" y="3597922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08443" y="247904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908444" y="3068200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chemeClr val="bg1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solidFill>
                  <a:schemeClr val="bg1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15600" y="4275877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Ingresa todos los datos de tu fiesta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Día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xxxxxxxxxxxxx</a:t>
              </a:r>
              <a:r>
                <a:rPr lang="es-AR" sz="1200" i="1" dirty="0" smtClean="0">
                  <a:solidFill>
                    <a:schemeClr val="bg1"/>
                  </a:solidFill>
                </a:rPr>
                <a:t> Hora xxxxxxxxxxxxx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Salón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Ubicada en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endParaRPr lang="es-AR" sz="1200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39579" y="5717892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2022-09-22T19:05:49Z</dcterms:modified>
</cp:coreProperties>
</file>