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06947" y="3597922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08443" y="247904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08444" y="3068200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chemeClr val="bg1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chemeClr val="bg1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15600" y="4275877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Ingresa todos los datos de tu fiesta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Día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xxxxxxxxxxxxx</a:t>
              </a:r>
              <a:r>
                <a:rPr lang="es-AR" sz="1200" i="1" dirty="0" smtClean="0">
                  <a:solidFill>
                    <a:schemeClr val="bg1"/>
                  </a:solidFill>
                </a:rPr>
                <a:t> Hora xxxxxxxxxxxxx</a:t>
              </a: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Salón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smtClean="0">
                  <a:solidFill>
                    <a:schemeClr val="bg1"/>
                  </a:solidFill>
                </a:rPr>
                <a:t>Ubicada en </a:t>
              </a:r>
              <a:r>
                <a:rPr lang="es-AR" sz="12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i="1" dirty="0" err="1" smtClean="0">
                  <a:solidFill>
                    <a:schemeClr val="bg1"/>
                  </a:solidFill>
                </a:rPr>
                <a:t>xxxxxxxxxxxxxxxxxxxxxxxxxxxxxxxx</a:t>
              </a:r>
              <a:endParaRPr lang="es-AR" sz="1200" i="1" dirty="0" smtClean="0">
                <a:solidFill>
                  <a:schemeClr val="bg1"/>
                </a:solidFill>
              </a:endParaRPr>
            </a:p>
            <a:p>
              <a:pPr algn="ctr"/>
              <a:endParaRPr lang="es-AR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39579" y="571789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1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2022-09-22T19:05:19Z</dcterms:modified>
</cp:coreProperties>
</file>