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1" name="10 Imagen" descr="Invitaciones de cumpleaños para adul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931205" y="2620028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81034" y="150114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81034" y="2090306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66442" y="3297983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xxxxxxxxxxxxxxxxxxxxxxxxxxxxxxxx</a:t>
              </a:r>
              <a:endParaRPr lang="es-AR" sz="1200" i="1" dirty="0" smtClean="0"/>
            </a:p>
            <a:p>
              <a:pPr algn="ctr"/>
              <a:endParaRPr lang="es-AR" sz="1200" i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95070" y="4881902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14</cp:revision>
  <dcterms:created xsi:type="dcterms:W3CDTF">2022-08-15T14:52:18Z</dcterms:created>
  <dcterms:modified xsi:type="dcterms:W3CDTF">2022-09-22T18:55:12Z</dcterms:modified>
</cp:coreProperties>
</file>