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24" name="23 Imagen" descr="Invitaciones de cumpleaños para adultos 2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56775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58271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58272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84305" y="3286124"/>
              <a:ext cx="41935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87084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2022-09-22T19:17:34Z</dcterms:modified>
</cp:coreProperties>
</file>