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2" name="21 Grupo"/>
          <p:cNvGrpSpPr/>
          <p:nvPr/>
        </p:nvGrpSpPr>
        <p:grpSpPr>
          <a:xfrm>
            <a:off x="166654" y="63994"/>
            <a:ext cx="4821946" cy="6653798"/>
            <a:chOff x="166654" y="63994"/>
            <a:chExt cx="4821946" cy="6653798"/>
          </a:xfrm>
        </p:grpSpPr>
        <p:pic>
          <p:nvPicPr>
            <p:cNvPr id="21" name="20 Imagen" descr="Invitaciones de cumpleaños para adultos 2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21946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56775" y="2690494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58271" y="157161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58272" y="2160772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chemeClr val="bg1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chemeClr val="bg1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84305" y="3286124"/>
              <a:ext cx="41935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Ingresa todos los datos de tu fiesta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Día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xxxxxxxxxxxxx</a:t>
              </a:r>
              <a:r>
                <a:rPr lang="es-AR" sz="1200" i="1" dirty="0" smtClean="0">
                  <a:solidFill>
                    <a:schemeClr val="bg1"/>
                  </a:solidFill>
                </a:rPr>
                <a:t> Hora xxxxxxxxxxxxx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Salón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Ubicada en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endParaRPr lang="es-AR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387084" y="4881902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2022-09-22T19:17:04Z</dcterms:modified>
</cp:coreProperties>
</file>