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1667" y="2751299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3163" y="163241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3164" y="2221577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97997" y="3429254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21976" y="4942707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2022-09-22T19:15:57Z</dcterms:modified>
</cp:coreProperties>
</file>