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81034" y="2751299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2530" y="16324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2531" y="2221577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00206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00206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7364" y="3429254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11343" y="4942707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2022-09-22T19:15:02Z</dcterms:modified>
</cp:coreProperties>
</file>