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1" name="10 Imagen" descr="Invitaciones de cumpleaños para adult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81034" y="2751299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82530" y="1632417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82531" y="2221577"/>
              <a:ext cx="342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dirty="0" smtClean="0">
                  <a:solidFill>
                    <a:srgbClr val="FF0066"/>
                  </a:solidFill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3200" dirty="0">
                <a:solidFill>
                  <a:srgbClr val="FF0066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987364" y="3429254"/>
              <a:ext cx="3214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/>
            </a:p>
            <a:p>
              <a:pPr algn="ctr"/>
              <a:r>
                <a:rPr lang="es-AR" sz="1200" i="1" dirty="0" smtClean="0"/>
                <a:t>Ingresa todos los datos de tu fiesta</a:t>
              </a:r>
            </a:p>
            <a:p>
              <a:pPr algn="ctr"/>
              <a:r>
                <a:rPr lang="es-AR" sz="1200" i="1" dirty="0" smtClean="0"/>
                <a:t>Día </a:t>
              </a:r>
              <a:r>
                <a:rPr lang="es-AR" sz="1200" i="1" dirty="0" err="1" smtClean="0"/>
                <a:t>xxxxxxxxxxxxx</a:t>
              </a:r>
              <a:r>
                <a:rPr lang="es-AR" sz="1200" i="1" dirty="0" smtClean="0"/>
                <a:t> Hora xxxxxxxxxxxxx</a:t>
              </a:r>
            </a:p>
            <a:p>
              <a:pPr algn="ctr"/>
              <a:r>
                <a:rPr lang="es-AR" sz="1200" i="1" dirty="0" smtClean="0"/>
                <a:t>Salón </a:t>
              </a:r>
              <a:r>
                <a:rPr lang="es-AR" sz="1200" i="1" dirty="0" err="1" smtClean="0"/>
                <a:t>xxxxxxxxxx</a:t>
              </a:r>
              <a:endParaRPr lang="es-AR" sz="1200" i="1" dirty="0" smtClean="0"/>
            </a:p>
            <a:p>
              <a:pPr algn="ctr"/>
              <a:r>
                <a:rPr lang="es-AR" sz="1200" i="1" dirty="0" smtClean="0"/>
                <a:t>Ubicada en </a:t>
              </a:r>
              <a:r>
                <a:rPr lang="es-AR" sz="1200" i="1" dirty="0" err="1" smtClean="0"/>
                <a:t>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xxxxxxxxxxxxxxxxxxxxxxxxxxxxxxxx</a:t>
              </a:r>
              <a:endParaRPr lang="es-AR" sz="1200" i="1" dirty="0" smtClean="0"/>
            </a:p>
            <a:p>
              <a:pPr algn="ctr"/>
              <a:endParaRPr lang="es-AR" sz="1200" i="1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411343" y="4942707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/>
                <a:t>www.invitacionesdecumpleaños.org</a:t>
              </a:r>
              <a:endParaRPr lang="es-AR" sz="11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2022-09-22T19:14:17Z</dcterms:modified>
</cp:coreProperties>
</file>