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0" autoAdjust="0"/>
    <p:restoredTop sz="94641" autoAdjust="0"/>
  </p:normalViewPr>
  <p:slideViewPr>
    <p:cSldViewPr>
      <p:cViewPr>
        <p:scale>
          <a:sx n="60" d="100"/>
          <a:sy n="60" d="100"/>
        </p:scale>
        <p:origin x="-1364" y="-1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22/09/2022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9 Rectángulo"/>
          <p:cNvSpPr/>
          <p:nvPr/>
        </p:nvSpPr>
        <p:spPr>
          <a:xfrm>
            <a:off x="7310454" y="6572272"/>
            <a:ext cx="251568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www.invitacionesdecumpleaños.org</a:t>
            </a:r>
            <a:endParaRPr lang="es-AR" sz="1200" b="1" dirty="0"/>
          </a:p>
        </p:txBody>
      </p:sp>
      <p:grpSp>
        <p:nvGrpSpPr>
          <p:cNvPr id="12" name="11 Grupo"/>
          <p:cNvGrpSpPr/>
          <p:nvPr/>
        </p:nvGrpSpPr>
        <p:grpSpPr>
          <a:xfrm>
            <a:off x="166654" y="63994"/>
            <a:ext cx="4861570" cy="6653798"/>
            <a:chOff x="166654" y="63994"/>
            <a:chExt cx="4861570" cy="6653798"/>
          </a:xfrm>
        </p:grpSpPr>
        <p:pic>
          <p:nvPicPr>
            <p:cNvPr id="11" name="10 Imagen" descr="Invitaciones de cumpleaños para adultos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54" y="63994"/>
              <a:ext cx="4861570" cy="6653798"/>
            </a:xfrm>
            <a:prstGeom prst="rect">
              <a:avLst/>
            </a:prstGeom>
          </p:spPr>
        </p:pic>
        <p:sp>
          <p:nvSpPr>
            <p:cNvPr id="15" name="14 CuadroTexto"/>
            <p:cNvSpPr txBox="1"/>
            <p:nvPr/>
          </p:nvSpPr>
          <p:spPr>
            <a:xfrm>
              <a:off x="917580" y="3119122"/>
              <a:ext cx="34320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4800" b="1" dirty="0" smtClean="0">
                  <a:latin typeface="Times New Roman" pitchFamily="18" charset="0"/>
                  <a:cs typeface="Times New Roman" pitchFamily="18" charset="0"/>
                </a:rPr>
                <a:t>Nombre</a:t>
              </a:r>
              <a:endParaRPr lang="es-AR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919076" y="2000240"/>
              <a:ext cx="3429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400" b="1" dirty="0" smtClean="0">
                  <a:latin typeface="Times New Roman" pitchFamily="18" charset="0"/>
                  <a:cs typeface="Times New Roman" pitchFamily="18" charset="0"/>
                </a:rPr>
                <a:t>Estás invitado a </a:t>
              </a:r>
              <a:endParaRPr lang="es-AR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919077" y="2589400"/>
              <a:ext cx="3429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dirty="0" smtClean="0">
                  <a:latin typeface="Arial Black" pitchFamily="34" charset="0"/>
                  <a:ea typeface="A little sunshine" pitchFamily="2" charset="0"/>
                </a:rPr>
                <a:t>MIS XX AÑOS</a:t>
              </a:r>
              <a:endParaRPr lang="es-AR" sz="3200" dirty="0">
                <a:latin typeface="Arial Black" pitchFamily="34" charset="0"/>
                <a:ea typeface="A little sunshine" pitchFamily="2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523844" y="3797077"/>
              <a:ext cx="41434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AR" sz="1200" i="1" dirty="0" smtClean="0"/>
            </a:p>
            <a:p>
              <a:pPr algn="ctr"/>
              <a:r>
                <a:rPr lang="es-AR" sz="1200" i="1" dirty="0" smtClean="0"/>
                <a:t>Ingresa todos los datos de tu fiesta</a:t>
              </a:r>
            </a:p>
            <a:p>
              <a:pPr algn="ctr"/>
              <a:r>
                <a:rPr lang="es-AR" sz="1200" i="1" dirty="0" smtClean="0"/>
                <a:t>Día </a:t>
              </a:r>
              <a:r>
                <a:rPr lang="es-AR" sz="1200" i="1" dirty="0" err="1" smtClean="0"/>
                <a:t>xxxxxxxxxxxxx</a:t>
              </a:r>
              <a:r>
                <a:rPr lang="es-AR" sz="1200" i="1" dirty="0" smtClean="0"/>
                <a:t> Hora xxxxxxxxxxxxx</a:t>
              </a:r>
            </a:p>
            <a:p>
              <a:pPr algn="ctr"/>
              <a:r>
                <a:rPr lang="es-AR" sz="1200" i="1" dirty="0" smtClean="0"/>
                <a:t>Salón </a:t>
              </a:r>
              <a:r>
                <a:rPr lang="es-AR" sz="1200" i="1" dirty="0" err="1" smtClean="0"/>
                <a:t>xxxxxxxxxx</a:t>
              </a:r>
              <a:endParaRPr lang="es-AR" sz="1200" i="1" dirty="0" smtClean="0"/>
            </a:p>
            <a:p>
              <a:pPr algn="ctr"/>
              <a:r>
                <a:rPr lang="es-AR" sz="1200" i="1" dirty="0" smtClean="0"/>
                <a:t>Ubicada en </a:t>
              </a:r>
              <a:r>
                <a:rPr lang="es-AR" sz="1200" i="1" dirty="0" err="1" smtClean="0"/>
                <a:t>xxxxxxxxxxxx</a:t>
              </a:r>
              <a:endParaRPr lang="es-AR" sz="1200" i="1" dirty="0" smtClean="0"/>
            </a:p>
            <a:p>
              <a:pPr algn="ctr"/>
              <a:r>
                <a:rPr lang="es-AR" sz="1200" i="1" dirty="0" err="1" smtClean="0"/>
                <a:t>xxxxxxxxxxxxxxxxxxxx</a:t>
              </a:r>
              <a:endParaRPr lang="es-AR" sz="1200" i="1" dirty="0" smtClean="0"/>
            </a:p>
            <a:p>
              <a:pPr algn="ctr"/>
              <a:r>
                <a:rPr lang="es-AR" sz="1200" i="1" dirty="0" err="1" smtClean="0"/>
                <a:t>xxxxxxxxxxxxxxxxxxxxxxxxxxxxxxxx</a:t>
              </a:r>
              <a:endParaRPr lang="es-AR" sz="1200" i="1" dirty="0" smtClean="0"/>
            </a:p>
            <a:p>
              <a:pPr algn="ctr"/>
              <a:endParaRPr lang="es-AR" sz="1200" i="1" dirty="0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1447889" y="5310530"/>
              <a:ext cx="232788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sz="1100" b="1" dirty="0" smtClean="0"/>
                <a:t>www.invitacionesdecumpleaños.org</a:t>
              </a:r>
              <a:endParaRPr lang="es-AR" sz="1100" b="1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27</Words>
  <Application>Microsoft Office PowerPoint</Application>
  <PresentationFormat>A4 (210 x 297 mm)</PresentationFormat>
  <Paragraphs>12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30</cp:revision>
  <dcterms:created xsi:type="dcterms:W3CDTF">2022-08-15T14:52:18Z</dcterms:created>
  <dcterms:modified xsi:type="dcterms:W3CDTF">2022-09-22T19:13:03Z</dcterms:modified>
</cp:coreProperties>
</file>