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1" name="10 Imagen" descr="Invitaciones de cumpleaños para adul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917580" y="2976246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19076" y="185736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919077" y="2446524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chemeClr val="bg1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solidFill>
                  <a:schemeClr val="bg1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23910" y="3654201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Ingresa todos los datos de tu fiesta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Día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xxxxxxxxxxxxx</a:t>
              </a:r>
              <a:r>
                <a:rPr lang="es-AR" sz="1200" i="1" dirty="0" smtClean="0">
                  <a:solidFill>
                    <a:schemeClr val="bg1"/>
                  </a:solidFill>
                </a:rPr>
                <a:t> Hora xxxxxxxxxxxxx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Salón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Ubicada en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endParaRPr lang="es-AR" sz="1200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47889" y="5096216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2022-09-22T19:11:09Z</dcterms:modified>
</cp:coreProperties>
</file>