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1" name="10 Imagen" descr="Invitaciones de cumpleaños para adult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917580" y="2976246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919076" y="1857364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919077" y="2446524"/>
              <a:ext cx="342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dirty="0" smtClean="0">
                  <a:solidFill>
                    <a:schemeClr val="bg1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3200" dirty="0">
                <a:solidFill>
                  <a:schemeClr val="bg1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023910" y="3654201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Ingresa todos los datos de tu fiesta</a:t>
              </a: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Día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xxxxxxxxxxxxx</a:t>
              </a:r>
              <a:r>
                <a:rPr lang="es-AR" sz="1200" i="1" dirty="0" smtClean="0">
                  <a:solidFill>
                    <a:schemeClr val="bg1"/>
                  </a:solidFill>
                </a:rPr>
                <a:t> Hora xxxxxxxxxxxxx</a:t>
              </a: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Salón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Ubicada en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err="1" smtClean="0">
                  <a:solidFill>
                    <a:schemeClr val="bg1"/>
                  </a:solidFill>
                </a:rPr>
                <a:t>xxxxxxxxxxxxxxxxxxxx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err="1" smtClean="0">
                  <a:solidFill>
                    <a:schemeClr val="bg1"/>
                  </a:solidFill>
                </a:rPr>
                <a:t>xxxxxxxxxxxxxxxxxxxxxxxxxxxxxxxx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endParaRPr lang="es-AR" sz="1200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447889" y="5096216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1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2022-09-22T19:11:24Z</dcterms:modified>
</cp:coreProperties>
</file>