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6314" y="2690494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7810" y="157161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7811" y="2160772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04967" y="3368449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28946" y="4810464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2022-09-22T19:09:36Z</dcterms:modified>
</cp:coreProperties>
</file>