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1" name="10 Imagen" descr="Invitaciones de cumpleaños para adult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96314" y="2690494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97810" y="1571612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97811" y="2160772"/>
              <a:ext cx="3429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dirty="0" smtClean="0">
                  <a:solidFill>
                    <a:srgbClr val="FFC000"/>
                  </a:solidFill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3200" dirty="0">
                <a:solidFill>
                  <a:srgbClr val="FFC000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004967" y="3368449"/>
              <a:ext cx="32147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/>
            </a:p>
            <a:p>
              <a:pPr algn="ctr"/>
              <a:r>
                <a:rPr lang="es-AR" sz="1200" i="1" dirty="0" smtClean="0"/>
                <a:t>Ingresa todos los datos de tu fiesta</a:t>
              </a:r>
            </a:p>
            <a:p>
              <a:pPr algn="ctr"/>
              <a:r>
                <a:rPr lang="es-AR" sz="1200" i="1" dirty="0" smtClean="0"/>
                <a:t>Día </a:t>
              </a:r>
              <a:r>
                <a:rPr lang="es-AR" sz="1200" i="1" dirty="0" err="1" smtClean="0"/>
                <a:t>xxxxxxxxxxxxx</a:t>
              </a:r>
              <a:r>
                <a:rPr lang="es-AR" sz="1200" i="1" dirty="0" smtClean="0"/>
                <a:t> Hora xxxxxxxxxxxxx</a:t>
              </a:r>
            </a:p>
            <a:p>
              <a:pPr algn="ctr"/>
              <a:r>
                <a:rPr lang="es-AR" sz="1200" i="1" dirty="0" smtClean="0"/>
                <a:t>Salón </a:t>
              </a:r>
              <a:r>
                <a:rPr lang="es-AR" sz="1200" i="1" dirty="0" err="1" smtClean="0"/>
                <a:t>xxxxxxxxxx</a:t>
              </a:r>
              <a:endParaRPr lang="es-AR" sz="1200" i="1" dirty="0" smtClean="0"/>
            </a:p>
            <a:p>
              <a:pPr algn="ctr"/>
              <a:r>
                <a:rPr lang="es-AR" sz="1200" i="1" dirty="0" smtClean="0"/>
                <a:t>Ubicada en </a:t>
              </a:r>
              <a:r>
                <a:rPr lang="es-AR" sz="1200" i="1" dirty="0" err="1" smtClean="0"/>
                <a:t>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xxxxxxxxxxxxxxxxxxxxxxxxxxxxxxxx</a:t>
              </a:r>
              <a:endParaRPr lang="es-AR" sz="1200" i="1" dirty="0" smtClean="0"/>
            </a:p>
            <a:p>
              <a:pPr algn="ctr"/>
              <a:endParaRPr lang="es-AR" sz="1200" i="1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428946" y="4810464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/>
                <a:t>www.invitacionesdecumpleaños.org</a:t>
              </a:r>
              <a:endParaRPr lang="es-AR" sz="11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27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24</cp:revision>
  <dcterms:created xsi:type="dcterms:W3CDTF">2022-08-15T14:52:18Z</dcterms:created>
  <dcterms:modified xsi:type="dcterms:W3CDTF">2022-09-22T19:09:09Z</dcterms:modified>
</cp:coreProperties>
</file>