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1" autoAdjust="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310454" y="6572272"/>
            <a:ext cx="2515689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www.invitacionesdecumpleaños.org</a:t>
            </a:r>
            <a:endParaRPr lang="es-AR" sz="1200" b="1" dirty="0"/>
          </a:p>
        </p:txBody>
      </p:sp>
      <p:grpSp>
        <p:nvGrpSpPr>
          <p:cNvPr id="12" name="11 Grupo"/>
          <p:cNvGrpSpPr/>
          <p:nvPr/>
        </p:nvGrpSpPr>
        <p:grpSpPr>
          <a:xfrm>
            <a:off x="166654" y="63994"/>
            <a:ext cx="4861570" cy="6653798"/>
            <a:chOff x="166654" y="63994"/>
            <a:chExt cx="4861570" cy="6653798"/>
          </a:xfrm>
        </p:grpSpPr>
        <p:pic>
          <p:nvPicPr>
            <p:cNvPr id="11" name="10 Imagen" descr="Invitaciones de cumpleaños para adultos 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3994"/>
              <a:ext cx="4861570" cy="6653798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896314" y="2690494"/>
              <a:ext cx="34320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97810" y="1571612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latin typeface="Times New Roman" pitchFamily="18" charset="0"/>
                  <a:cs typeface="Times New Roman" pitchFamily="18" charset="0"/>
                </a:rPr>
                <a:t>Estás invitado a </a:t>
              </a:r>
              <a:endParaRPr lang="es-AR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897811" y="2160772"/>
              <a:ext cx="3429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dirty="0" smtClean="0">
                  <a:solidFill>
                    <a:srgbClr val="FFC000"/>
                  </a:solidFill>
                  <a:latin typeface="Arial Black" pitchFamily="34" charset="0"/>
                  <a:ea typeface="A little sunshine" pitchFamily="2" charset="0"/>
                </a:rPr>
                <a:t>MIS XX AÑOS</a:t>
              </a:r>
              <a:endParaRPr lang="es-AR" sz="3200" dirty="0">
                <a:solidFill>
                  <a:srgbClr val="FFC000"/>
                </a:solidFill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1004967" y="3368449"/>
              <a:ext cx="321471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s-AR" sz="1200" i="1" dirty="0" smtClean="0"/>
            </a:p>
            <a:p>
              <a:pPr algn="ctr"/>
              <a:r>
                <a:rPr lang="es-AR" sz="1200" i="1" dirty="0" smtClean="0"/>
                <a:t>Ingresa todos los datos de tu fiesta</a:t>
              </a:r>
            </a:p>
            <a:p>
              <a:pPr algn="ctr"/>
              <a:r>
                <a:rPr lang="es-AR" sz="1200" i="1" dirty="0" smtClean="0"/>
                <a:t>Día </a:t>
              </a:r>
              <a:r>
                <a:rPr lang="es-AR" sz="1200" i="1" dirty="0" err="1" smtClean="0"/>
                <a:t>xxxxxxxxxxxxx</a:t>
              </a:r>
              <a:r>
                <a:rPr lang="es-AR" sz="1200" i="1" dirty="0" smtClean="0"/>
                <a:t> Hora xxxxxxxxxxxxx</a:t>
              </a:r>
            </a:p>
            <a:p>
              <a:pPr algn="ctr"/>
              <a:r>
                <a:rPr lang="es-AR" sz="1200" i="1" dirty="0" smtClean="0"/>
                <a:t>Salón </a:t>
              </a:r>
              <a:r>
                <a:rPr lang="es-AR" sz="1200" i="1" dirty="0" err="1" smtClean="0"/>
                <a:t>xxxxxxxxxx</a:t>
              </a:r>
              <a:endParaRPr lang="es-AR" sz="1200" i="1" dirty="0" smtClean="0"/>
            </a:p>
            <a:p>
              <a:pPr algn="ctr"/>
              <a:r>
                <a:rPr lang="es-AR" sz="1200" i="1" dirty="0" smtClean="0"/>
                <a:t>Ubicada en </a:t>
              </a:r>
              <a:r>
                <a:rPr lang="es-AR" sz="1200" i="1" dirty="0" err="1" smtClean="0"/>
                <a:t>xxxxxxxxxxxx</a:t>
              </a:r>
              <a:endParaRPr lang="es-AR" sz="1200" i="1" dirty="0" smtClean="0"/>
            </a:p>
            <a:p>
              <a:pPr algn="ctr"/>
              <a:r>
                <a:rPr lang="es-AR" sz="1200" i="1" dirty="0" err="1" smtClean="0"/>
                <a:t>xxxxxxxxxxxxxxxxxxxx</a:t>
              </a:r>
              <a:endParaRPr lang="es-AR" sz="1200" i="1" dirty="0" smtClean="0"/>
            </a:p>
            <a:p>
              <a:pPr algn="ctr"/>
              <a:r>
                <a:rPr lang="es-AR" sz="1200" i="1" dirty="0" err="1" smtClean="0"/>
                <a:t>xxxxxxxxxxxxxxxxxxxxxxxxxxxxxxxx</a:t>
              </a:r>
              <a:endParaRPr lang="es-AR" sz="1200" i="1" dirty="0" smtClean="0"/>
            </a:p>
            <a:p>
              <a:pPr algn="ctr"/>
              <a:endParaRPr lang="es-AR" sz="1200" i="1" dirty="0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428946" y="4810464"/>
              <a:ext cx="2327881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1100" b="1" dirty="0" smtClean="0"/>
                <a:t>www.invitacionesdecumpleaños.org</a:t>
              </a:r>
              <a:endParaRPr lang="es-AR" sz="11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27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2022-08-15T14:52:18Z</dcterms:created>
  <dcterms:modified xsi:type="dcterms:W3CDTF">2022-09-22T19:08:26Z</dcterms:modified>
</cp:coreProperties>
</file>