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6314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7810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7811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967" y="336844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8946" y="4810464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2022-09-22T19:08:04Z</dcterms:modified>
</cp:coreProperties>
</file>