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310454" y="6572272"/>
            <a:ext cx="251568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www.invitacionesdecumpleaños.org</a:t>
            </a:r>
            <a:endParaRPr lang="es-AR" sz="1200" b="1" dirty="0"/>
          </a:p>
        </p:txBody>
      </p:sp>
      <p:grpSp>
        <p:nvGrpSpPr>
          <p:cNvPr id="12" name="11 Grupo"/>
          <p:cNvGrpSpPr/>
          <p:nvPr/>
        </p:nvGrpSpPr>
        <p:grpSpPr>
          <a:xfrm>
            <a:off x="166654" y="63994"/>
            <a:ext cx="4861570" cy="6653798"/>
            <a:chOff x="166654" y="63994"/>
            <a:chExt cx="4861570" cy="6653798"/>
          </a:xfrm>
        </p:grpSpPr>
        <p:pic>
          <p:nvPicPr>
            <p:cNvPr id="11" name="10 Imagen" descr="Invitaciones de cumpleaños para adultos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1570" cy="6653798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88673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810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Estás invitado a 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81034" y="2090306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MIS XX AÑOS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1013277" y="3297983"/>
              <a:ext cx="321471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AR" sz="1200" i="1" dirty="0" smtClean="0"/>
            </a:p>
            <a:p>
              <a:pPr algn="ctr"/>
              <a:r>
                <a:rPr lang="es-AR" sz="1200" i="1" dirty="0" smtClean="0"/>
                <a:t>Ingresa todos los datos de tu fiesta</a:t>
              </a:r>
            </a:p>
            <a:p>
              <a:pPr algn="ctr"/>
              <a:r>
                <a:rPr lang="es-AR" sz="1200" i="1" dirty="0" smtClean="0"/>
                <a:t>Día </a:t>
              </a:r>
              <a:r>
                <a:rPr lang="es-AR" sz="1200" i="1" dirty="0" err="1" smtClean="0"/>
                <a:t>xxxxxxxxxxxxx</a:t>
              </a:r>
              <a:r>
                <a:rPr lang="es-AR" sz="1200" i="1" dirty="0" smtClean="0"/>
                <a:t> Hora xxxxxxxxxxxxx</a:t>
              </a:r>
            </a:p>
            <a:p>
              <a:pPr algn="ctr"/>
              <a:r>
                <a:rPr lang="es-AR" sz="1200" i="1" dirty="0" smtClean="0"/>
                <a:t>Salón </a:t>
              </a:r>
              <a:r>
                <a:rPr lang="es-AR" sz="1200" i="1" dirty="0" err="1" smtClean="0"/>
                <a:t>xxxxxxxxxx</a:t>
              </a:r>
              <a:endParaRPr lang="es-AR" sz="1200" i="1" dirty="0" smtClean="0"/>
            </a:p>
            <a:p>
              <a:pPr algn="ctr"/>
              <a:r>
                <a:rPr lang="es-AR" sz="1200" i="1" dirty="0" smtClean="0"/>
                <a:t>Ubicada en </a:t>
              </a:r>
              <a:r>
                <a:rPr lang="es-AR" sz="1200" i="1" dirty="0" err="1" smtClean="0"/>
                <a:t>xxxxxxxxxxxx</a:t>
              </a:r>
              <a:endParaRPr lang="es-AR" sz="1200" i="1" dirty="0" smtClean="0"/>
            </a:p>
            <a:p>
              <a:pPr algn="ctr"/>
              <a:r>
                <a:rPr lang="es-AR" sz="1200" i="1" dirty="0" err="1" smtClean="0"/>
                <a:t>xxxxxxxxxxxxxxxxxxxx</a:t>
              </a:r>
              <a:endParaRPr lang="es-AR" sz="1200" i="1" dirty="0" smtClean="0"/>
            </a:p>
            <a:p>
              <a:pPr algn="ctr"/>
              <a:r>
                <a:rPr lang="es-AR" sz="1200" i="1" dirty="0" err="1" smtClean="0"/>
                <a:t>xxxxxxxxxxxxxxxxxxxxxxxxxxxxxxxx</a:t>
              </a:r>
              <a:endParaRPr lang="es-AR" sz="1200" i="1" dirty="0" smtClean="0"/>
            </a:p>
            <a:p>
              <a:pPr algn="ctr"/>
              <a:endParaRPr lang="es-AR" sz="1200" i="1" dirty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441905" y="4881902"/>
              <a:ext cx="232788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1100" b="1" dirty="0" smtClean="0"/>
                <a:t>www.invitacionesdecumpleaños.org</a:t>
              </a:r>
              <a:endParaRPr lang="es-AR" sz="11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2022-08-15T14:52:18Z</dcterms:created>
  <dcterms:modified xsi:type="dcterms:W3CDTF">2022-09-22T18:53:25Z</dcterms:modified>
</cp:coreProperties>
</file>