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DA8FFF"/>
    <a:srgbClr val="FF9BDE"/>
    <a:srgbClr val="0000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7" name="16 Imagen" descr="Invitaciones de cumpleaños de caballo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338568" y="4021770"/>
              <a:ext cx="264320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796048" y="3584025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latin typeface="+mj-lt"/>
                </a:rPr>
                <a:t>Cumplo XX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532283" y="5186431"/>
              <a:ext cx="23278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100" b="1" dirty="0" smtClean="0"/>
                <a:t>www.invitacionesdecumpleaños.org</a:t>
              </a:r>
              <a:endParaRPr lang="es-AR" sz="11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045176" y="3000372"/>
              <a:ext cx="314327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9933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9933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26</cp:revision>
  <dcterms:created xsi:type="dcterms:W3CDTF">2022-08-15T14:52:18Z</dcterms:created>
  <dcterms:modified xsi:type="dcterms:W3CDTF">2022-09-27T22:29:03Z</dcterms:modified>
</cp:coreProperties>
</file>