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es de cumpleaños de caball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973738" y="3931555"/>
              <a:ext cx="335758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96048" y="3493810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Cumplo XX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532283" y="5096216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045176" y="2910157"/>
              <a:ext cx="31432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9933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9933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2022-09-27T22:26:39Z</dcterms:modified>
</cp:coreProperties>
</file>