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CC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ones de cumpleaños De Princesa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931338" y="4741910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235309" y="4282512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865807" y="5906184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741283" y="3720125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66CC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66CC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21</cp:revision>
  <dcterms:created xsi:type="dcterms:W3CDTF">2022-08-15T14:52:18Z</dcterms:created>
  <dcterms:modified xsi:type="dcterms:W3CDTF">2022-09-19T19:03:05Z</dcterms:modified>
</cp:coreProperties>
</file>