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66CC"/>
    <a:srgbClr val="DA8FFF"/>
    <a:srgbClr val="FF85D6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19/09/2022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310454" y="6572272"/>
            <a:ext cx="2515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www.invitacionesdecumpleaños.org</a:t>
            </a:r>
            <a:endParaRPr lang="es-AR" sz="1200" b="1" dirty="0"/>
          </a:p>
        </p:txBody>
      </p:sp>
      <p:grpSp>
        <p:nvGrpSpPr>
          <p:cNvPr id="18" name="17 Grupo"/>
          <p:cNvGrpSpPr/>
          <p:nvPr/>
        </p:nvGrpSpPr>
        <p:grpSpPr>
          <a:xfrm>
            <a:off x="166654" y="63994"/>
            <a:ext cx="4861570" cy="6653798"/>
            <a:chOff x="166654" y="63994"/>
            <a:chExt cx="4861570" cy="6653798"/>
          </a:xfrm>
        </p:grpSpPr>
        <p:pic>
          <p:nvPicPr>
            <p:cNvPr id="17" name="16 Imagen" descr="Invitaciones de cumpleaños De Princesas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4" y="63994"/>
              <a:ext cx="4861570" cy="6653798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1592421" y="4773809"/>
              <a:ext cx="22145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Edita aquí gratis todos</a:t>
              </a:r>
            </a:p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 los datos de la fiesta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Sabado</a:t>
              </a:r>
              <a:r>
                <a:rPr lang="es-AR" sz="1400" dirty="0" smtClean="0">
                  <a:solidFill>
                    <a:schemeClr val="bg1"/>
                  </a:solidFill>
                </a:rPr>
                <a:t> </a:t>
              </a:r>
              <a:r>
                <a:rPr lang="es-A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es-AR" sz="1400" dirty="0" smtClean="0">
                  <a:solidFill>
                    <a:schemeClr val="bg1"/>
                  </a:solidFill>
                </a:rPr>
                <a:t>, de Agosto </a:t>
              </a:r>
              <a:r>
                <a:rPr lang="es-AR" sz="1400" dirty="0" err="1" smtClean="0">
                  <a:solidFill>
                    <a:schemeClr val="bg1"/>
                  </a:solidFill>
                </a:rPr>
                <a:t>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1896392" y="4314411"/>
              <a:ext cx="1577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400" b="1" dirty="0" smtClean="0">
                  <a:solidFill>
                    <a:srgbClr val="CC66FF"/>
                  </a:solidFill>
                  <a:latin typeface="+mj-lt"/>
                </a:rPr>
                <a:t>Cumplo XX</a:t>
              </a:r>
              <a:endParaRPr lang="es-AR" sz="2400" b="1" dirty="0">
                <a:solidFill>
                  <a:srgbClr val="CC66FF"/>
                </a:solidFill>
                <a:latin typeface="+mj-lt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1526890" y="5938083"/>
              <a:ext cx="2515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1200" b="1" dirty="0" smtClean="0">
                  <a:solidFill>
                    <a:schemeClr val="bg1"/>
                  </a:solidFill>
                </a:rPr>
                <a:t>www.invitacionesdecumpleaños.org</a:t>
              </a:r>
              <a:endParaRPr lang="es-A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402366" y="3752024"/>
              <a:ext cx="26432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800" b="1" dirty="0" smtClean="0">
                  <a:solidFill>
                    <a:srgbClr val="FF66CC"/>
                  </a:solidFill>
                  <a:latin typeface="+mj-lt"/>
                </a:rPr>
                <a:t>Nombre</a:t>
              </a:r>
              <a:endParaRPr lang="es-AR" sz="3800" b="1" dirty="0">
                <a:solidFill>
                  <a:srgbClr val="FF66CC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</Words>
  <Application>Microsoft Office PowerPoint</Application>
  <PresentationFormat>A4 (210 x 297 mm)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20</cp:revision>
  <dcterms:created xsi:type="dcterms:W3CDTF">2022-08-15T14:52:18Z</dcterms:created>
  <dcterms:modified xsi:type="dcterms:W3CDTF">2022-09-19T17:16:14Z</dcterms:modified>
</cp:coreProperties>
</file>