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88806" y="202189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71511" y="156249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3275" y="318616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45586" y="100010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2022-09-19T17:14:42Z</dcterms:modified>
</cp:coreProperties>
</file>