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ones de cumpleaños De Princesa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888806" y="2021893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171511" y="1562495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823275" y="318616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645586" y="1000108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85D6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85D6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18</cp:revision>
  <dcterms:created xsi:type="dcterms:W3CDTF">2022-08-15T14:52:18Z</dcterms:created>
  <dcterms:modified xsi:type="dcterms:W3CDTF">2022-09-19T17:14:28Z</dcterms:modified>
</cp:coreProperties>
</file>