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17024" y="195045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999729" y="149105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651493" y="311472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473804" y="92867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2022-09-19T17:13:38Z</dcterms:modified>
</cp:coreProperties>
</file>