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ones de cumpleaños De Princesa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717024" y="1950455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999729" y="1491057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651493" y="3114729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473804" y="928670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85D6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85D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16</cp:revision>
  <dcterms:created xsi:type="dcterms:W3CDTF">2022-08-15T14:52:18Z</dcterms:created>
  <dcterms:modified xsi:type="dcterms:W3CDTF">2022-09-19T17:13:23Z</dcterms:modified>
</cp:coreProperties>
</file>