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92487" y="2059165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75192" y="1599767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26956" y="322343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49267" y="1037380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85D6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85D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2022-09-19T17:12:45Z</dcterms:modified>
</cp:coreProperties>
</file>