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92487" y="205916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159976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58855" y="322343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49267" y="103738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2022-09-19T17:12:10Z</dcterms:modified>
</cp:coreProperties>
</file>