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31272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21617" y="411034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41561" y="580772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16958" y="35479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2022-09-18T22:31:53Z</dcterms:modified>
</cp:coreProperties>
</file>