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18/09/2022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18/09/2022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18/09/2022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18/09/2022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18/09/2022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18/09/2022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18/09/2022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18/09/2022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18/09/2022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18/09/2022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18/09/2022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18/09/2022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6" name="15 Grupo"/>
          <p:cNvGrpSpPr/>
          <p:nvPr/>
        </p:nvGrpSpPr>
        <p:grpSpPr>
          <a:xfrm>
            <a:off x="169702" y="63994"/>
            <a:ext cx="4855474" cy="6659894"/>
            <a:chOff x="169702" y="63994"/>
            <a:chExt cx="4855474" cy="6659894"/>
          </a:xfrm>
        </p:grpSpPr>
        <p:pic>
          <p:nvPicPr>
            <p:cNvPr id="10" name="9 Imagen" descr="Invitaciones de Minions para imprimir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9702" y="63994"/>
              <a:ext cx="4855474" cy="6659894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1431272" y="4832347"/>
              <a:ext cx="221457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Edita aquí gratis todos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 los datos de la fiesta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Sabado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es-AR" sz="1400" dirty="0" smtClean="0">
                  <a:solidFill>
                    <a:schemeClr val="bg1"/>
                  </a:solidFill>
                </a:rPr>
                <a:t>, de Agosto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1721617" y="4110343"/>
              <a:ext cx="15776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FF0000"/>
                  </a:solidFill>
                  <a:latin typeface="+mj-lt"/>
                </a:rPr>
                <a:t>Cumplo XX</a:t>
              </a:r>
              <a:endParaRPr lang="es-AR" sz="24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1341561" y="5807720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>
                  <a:solidFill>
                    <a:schemeClr val="bg1"/>
                  </a:solidFill>
                </a:rPr>
                <a:t>www.invitacionesdecumpleaños.org</a:t>
              </a:r>
              <a:endParaRPr lang="es-A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216958" y="3547956"/>
              <a:ext cx="264320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800" b="1" dirty="0" smtClean="0">
                  <a:solidFill>
                    <a:srgbClr val="FFFF00"/>
                  </a:solidFill>
                  <a:latin typeface="+mj-lt"/>
                </a:rPr>
                <a:t>Nombre</a:t>
              </a:r>
              <a:endParaRPr lang="es-AR" sz="3800" b="1" dirty="0">
                <a:solidFill>
                  <a:srgbClr val="FFFF00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22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18</cp:revision>
  <dcterms:created xsi:type="dcterms:W3CDTF">2022-08-15T14:52:18Z</dcterms:created>
  <dcterms:modified xsi:type="dcterms:W3CDTF">2022-09-18T22:31:36Z</dcterms:modified>
</cp:coreProperties>
</file>