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1799" y="463154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24676" y="417214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02088" y="579582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0017" y="3609761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2022-09-18T22:30:28Z</dcterms:modified>
</cp:coreProperties>
</file>