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18/09/2022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6" name="15 Grupo"/>
          <p:cNvGrpSpPr/>
          <p:nvPr/>
        </p:nvGrpSpPr>
        <p:grpSpPr>
          <a:xfrm>
            <a:off x="166654" y="67042"/>
            <a:ext cx="4861570" cy="6653798"/>
            <a:chOff x="166654" y="67042"/>
            <a:chExt cx="4861570" cy="6653798"/>
          </a:xfrm>
        </p:grpSpPr>
        <p:pic>
          <p:nvPicPr>
            <p:cNvPr id="10" name="9 Imagen" descr="Invitaciones de Minions para imprimir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67042"/>
              <a:ext cx="4861570" cy="6653798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1838634" y="4482684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dirty="0" smtClean="0"/>
                <a:t>Edita aquí gratis todos</a:t>
              </a:r>
            </a:p>
            <a:p>
              <a:pPr algn="ctr"/>
              <a:r>
                <a:rPr lang="es-AR" sz="1400" dirty="0" smtClean="0"/>
                <a:t> los datos de la fiesta</a:t>
              </a:r>
            </a:p>
            <a:p>
              <a:pPr algn="ctr"/>
              <a:r>
                <a:rPr lang="es-AR" sz="1400" dirty="0" err="1" smtClean="0"/>
                <a:t>Sabado</a:t>
              </a:r>
              <a:r>
                <a:rPr lang="es-AR" sz="1400" dirty="0" smtClean="0"/>
                <a:t> </a:t>
              </a:r>
              <a:r>
                <a:rPr lang="es-AR" sz="1400" dirty="0" err="1" smtClean="0"/>
                <a:t>xx</a:t>
              </a:r>
              <a:r>
                <a:rPr lang="es-AR" sz="1400" dirty="0" smtClean="0"/>
                <a:t>, de Agosto </a:t>
              </a:r>
              <a:r>
                <a:rPr lang="es-AR" sz="1400" dirty="0" err="1" smtClean="0"/>
                <a:t>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xxxxxxxxxxxxxxxxxxxxx</a:t>
              </a:r>
              <a:endParaRPr lang="es-AR" sz="1400" dirty="0" smtClean="0"/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171511" y="4023286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CCFF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00CCFF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1748923" y="5646958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/>
                <a:t>www.invitacionesdecumpleaños.org</a:t>
              </a:r>
              <a:endParaRPr lang="es-AR" sz="1200" b="1" dirty="0"/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1666852" y="3460899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rgbClr val="FF66CC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rgbClr val="FF66CC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15</cp:revision>
  <dcterms:created xsi:type="dcterms:W3CDTF">2022-08-15T14:52:18Z</dcterms:created>
  <dcterms:modified xsi:type="dcterms:W3CDTF">2022-09-18T22:29:50Z</dcterms:modified>
</cp:coreProperties>
</file>