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9894"/>
            <a:chOff x="166654" y="63994"/>
            <a:chExt cx="4861570" cy="6659894"/>
          </a:xfrm>
        </p:grpSpPr>
        <p:pic>
          <p:nvPicPr>
            <p:cNvPr id="10" name="9 Imagen" descr="Invitaciones de Minions para imprimi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838634" y="4450785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171511" y="3991387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748923" y="5615059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666852" y="3429000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14</cp:revision>
  <dcterms:created xsi:type="dcterms:W3CDTF">2022-08-15T14:52:18Z</dcterms:created>
  <dcterms:modified xsi:type="dcterms:W3CDTF">2022-09-18T22:29:06Z</dcterms:modified>
</cp:coreProperties>
</file>